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9"/>
  </p:notesMasterIdLst>
  <p:handoutMasterIdLst>
    <p:handoutMasterId r:id="rId50"/>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40" r:id="rId44"/>
    <p:sldId id="1841" r:id="rId45"/>
    <p:sldId id="1842" r:id="rId46"/>
    <p:sldId id="1843" r:id="rId47"/>
    <p:sldId id="1839"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40291</TotalTime>
  <Words>5683</Words>
  <Application>Microsoft Macintosh PowerPoint</Application>
  <PresentationFormat>On-screen Show (4:3)</PresentationFormat>
  <Paragraphs>544</Paragraphs>
  <Slides>47</Slides>
  <Notes>32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Cambria Math</vt:lpstr>
      <vt:lpstr>Times</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1882</cp:revision>
  <cp:lastPrinted>2019-11-19T16:52:03Z</cp:lastPrinted>
  <dcterms:created xsi:type="dcterms:W3CDTF">2009-06-12T17:14:38Z</dcterms:created>
  <dcterms:modified xsi:type="dcterms:W3CDTF">2020-01-20T16:54:41Z</dcterms:modified>
</cp:coreProperties>
</file>